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9906000" cy="6858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4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2100" cy="37195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solidFill>
                  <a:srgbClr val="000000"/>
                </a:solidFill>
              </a:rPr>
              <a:t>2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2100" cy="37195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solidFill>
                  <a:srgbClr val="000000"/>
                </a:solidFill>
              </a:rPr>
              <a:t>3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2b1472186b_0_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2b1472186b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2b1472186b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22b1472186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2b1472186b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22b1472186b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55c59c7f25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g255c59c7f2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55c59c7f25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255c59c7f2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777332" y="-270668"/>
            <a:ext cx="4351338" cy="854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5251054" y="2203054"/>
            <a:ext cx="5811838" cy="2135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917179" y="128984"/>
            <a:ext cx="5811838" cy="6284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81038" y="1825625"/>
            <a:ext cx="42100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5014913" y="1825625"/>
            <a:ext cx="42100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82329" y="2505075"/>
            <a:ext cx="4190702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5014913" y="1681163"/>
            <a:ext cx="4211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5014913" y="2505075"/>
            <a:ext cx="4211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4211340" y="987427"/>
            <a:ext cx="5014913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82328" y="2057400"/>
            <a:ext cx="3194943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4211340" y="987427"/>
            <a:ext cx="5014913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682328" y="2057400"/>
            <a:ext cx="3194943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>
            <a:off x="0" y="0"/>
            <a:ext cx="9906000" cy="5117284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612395" y="1270933"/>
            <a:ext cx="60069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world k-pop center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Water Melon (k-pop 무료 맛보기 웹 서비스)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화면설계서</a:t>
            </a:r>
            <a:endParaRPr sz="54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0" name="Google Shape;90;p13"/>
          <p:cNvCxnSpPr/>
          <p:nvPr/>
        </p:nvCxnSpPr>
        <p:spPr>
          <a:xfrm>
            <a:off x="713064" y="939567"/>
            <a:ext cx="411061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1" name="Google Shape;91;p13"/>
          <p:cNvSpPr txBox="1"/>
          <p:nvPr/>
        </p:nvSpPr>
        <p:spPr>
          <a:xfrm>
            <a:off x="4832875" y="5582675"/>
            <a:ext cx="4740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팀명 : </a:t>
            </a: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수박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팀장 : </a:t>
            </a: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이의현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팀원 : </a:t>
            </a: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김재현 김재훈 임예슬 서주원 최진우</a:t>
            </a:r>
            <a:endParaRPr/>
          </a:p>
        </p:txBody>
      </p:sp>
      <p:sp>
        <p:nvSpPr>
          <p:cNvPr id="92" name="Google Shape;92;p13"/>
          <p:cNvSpPr txBox="1"/>
          <p:nvPr/>
        </p:nvSpPr>
        <p:spPr>
          <a:xfrm>
            <a:off x="612395" y="6136735"/>
            <a:ext cx="134844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2023. 06. 29</a:t>
            </a:r>
            <a:endParaRPr sz="1800">
              <a:solidFill>
                <a:srgbClr val="0090D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1286259" y="1409177"/>
            <a:ext cx="1503300" cy="6864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water melon</a:t>
            </a:r>
            <a:r>
              <a:rPr lang="ko-KR" sz="97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오픈</a:t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2426720" y="3117273"/>
            <a:ext cx="1158300" cy="61110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chart</a:t>
            </a: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2434363" y="3921248"/>
            <a:ext cx="1143000" cy="61110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music</a:t>
            </a:r>
            <a:endParaRPr sz="97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2426722" y="5273060"/>
            <a:ext cx="1158300" cy="61110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video</a:t>
            </a:r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422454" y="408446"/>
            <a:ext cx="273985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서비스 흐름도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3" name="Google Shape;103;p14"/>
          <p:cNvCxnSpPr/>
          <p:nvPr/>
        </p:nvCxnSpPr>
        <p:spPr>
          <a:xfrm>
            <a:off x="527848" y="1137708"/>
            <a:ext cx="87330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4" name="Google Shape;104;p14"/>
          <p:cNvSpPr/>
          <p:nvPr/>
        </p:nvSpPr>
        <p:spPr>
          <a:xfrm>
            <a:off x="4391309" y="1416028"/>
            <a:ext cx="1290000" cy="377700"/>
          </a:xfrm>
          <a:prstGeom prst="roundRect">
            <a:avLst>
              <a:gd name="adj" fmla="val 16667"/>
            </a:avLst>
          </a:prstGeom>
          <a:solidFill>
            <a:srgbClr val="FBE4D4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new music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4391284" y="2072043"/>
            <a:ext cx="1290000" cy="3777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concert</a:t>
            </a:r>
            <a:endParaRPr/>
          </a:p>
        </p:txBody>
      </p:sp>
      <p:cxnSp>
        <p:nvCxnSpPr>
          <p:cNvPr id="106" name="Google Shape;106;p14"/>
          <p:cNvCxnSpPr>
            <a:stCxn id="105" idx="1"/>
            <a:endCxn id="98" idx="3"/>
          </p:cNvCxnSpPr>
          <p:nvPr/>
        </p:nvCxnSpPr>
        <p:spPr>
          <a:xfrm rot="10800000">
            <a:off x="2789584" y="1752393"/>
            <a:ext cx="1601700" cy="5085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Google Shape;107;p14"/>
          <p:cNvSpPr/>
          <p:nvPr/>
        </p:nvSpPr>
        <p:spPr>
          <a:xfrm>
            <a:off x="6800993" y="2629766"/>
            <a:ext cx="1290000" cy="377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콘서트 예약 사이트</a:t>
            </a:r>
            <a:endParaRPr/>
          </a:p>
        </p:txBody>
      </p:sp>
      <p:cxnSp>
        <p:nvCxnSpPr>
          <p:cNvPr id="108" name="Google Shape;108;p14"/>
          <p:cNvCxnSpPr>
            <a:stCxn id="104" idx="3"/>
            <a:endCxn id="109" idx="1"/>
          </p:cNvCxnSpPr>
          <p:nvPr/>
        </p:nvCxnSpPr>
        <p:spPr>
          <a:xfrm>
            <a:off x="5681309" y="1604878"/>
            <a:ext cx="1119600" cy="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Google Shape;109;p14"/>
          <p:cNvSpPr/>
          <p:nvPr/>
        </p:nvSpPr>
        <p:spPr>
          <a:xfrm>
            <a:off x="6801003" y="1417724"/>
            <a:ext cx="1290000" cy="377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왼쪽,오른쪽 슬라이드</a:t>
            </a:r>
            <a:endParaRPr/>
          </a:p>
        </p:txBody>
      </p:sp>
      <p:sp>
        <p:nvSpPr>
          <p:cNvPr id="110" name="Google Shape;110;p14"/>
          <p:cNvSpPr/>
          <p:nvPr/>
        </p:nvSpPr>
        <p:spPr>
          <a:xfrm>
            <a:off x="6801008" y="2075450"/>
            <a:ext cx="1290000" cy="3777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왼쪽,오른쪽 슬라이드</a:t>
            </a:r>
            <a:endParaRPr/>
          </a:p>
        </p:txBody>
      </p:sp>
      <p:cxnSp>
        <p:nvCxnSpPr>
          <p:cNvPr id="111" name="Google Shape;111;p14"/>
          <p:cNvCxnSpPr>
            <a:stCxn id="105" idx="3"/>
            <a:endCxn id="107" idx="1"/>
          </p:cNvCxnSpPr>
          <p:nvPr/>
        </p:nvCxnSpPr>
        <p:spPr>
          <a:xfrm>
            <a:off x="5681284" y="2260893"/>
            <a:ext cx="1119600" cy="5577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4"/>
          <p:cNvSpPr/>
          <p:nvPr/>
        </p:nvSpPr>
        <p:spPr>
          <a:xfrm>
            <a:off x="5668500" y="3117273"/>
            <a:ext cx="1158300" cy="6111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chart</a:t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5689703" y="4895341"/>
            <a:ext cx="1158300" cy="6111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오늘의인기뮤비비</a:t>
            </a: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5689699" y="5746702"/>
            <a:ext cx="1158300" cy="6111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최신가요홍보</a:t>
            </a: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5689709" y="3921261"/>
            <a:ext cx="1158300" cy="6111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k-pop 대표</a:t>
            </a:r>
            <a:endParaRPr/>
          </a:p>
        </p:txBody>
      </p:sp>
      <p:cxnSp>
        <p:nvCxnSpPr>
          <p:cNvPr id="116" name="Google Shape;116;p14"/>
          <p:cNvCxnSpPr>
            <a:endCxn id="99" idx="1"/>
          </p:cNvCxnSpPr>
          <p:nvPr/>
        </p:nvCxnSpPr>
        <p:spPr>
          <a:xfrm rot="-5400000" flipH="1">
            <a:off x="1565870" y="2561973"/>
            <a:ext cx="1312500" cy="409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4"/>
          <p:cNvCxnSpPr>
            <a:endCxn id="100" idx="1"/>
          </p:cNvCxnSpPr>
          <p:nvPr/>
        </p:nvCxnSpPr>
        <p:spPr>
          <a:xfrm rot="-5400000" flipH="1">
            <a:off x="1128913" y="2921348"/>
            <a:ext cx="2129400" cy="4815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4"/>
          <p:cNvCxnSpPr>
            <a:endCxn id="101" idx="1"/>
          </p:cNvCxnSpPr>
          <p:nvPr/>
        </p:nvCxnSpPr>
        <p:spPr>
          <a:xfrm rot="-5400000" flipH="1">
            <a:off x="487822" y="3639710"/>
            <a:ext cx="3429600" cy="448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14"/>
          <p:cNvCxnSpPr>
            <a:endCxn id="112" idx="1"/>
          </p:cNvCxnSpPr>
          <p:nvPr/>
        </p:nvCxnSpPr>
        <p:spPr>
          <a:xfrm rot="10800000" flipH="1">
            <a:off x="3691500" y="3422823"/>
            <a:ext cx="1977000" cy="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" name="Google Shape;120;p14"/>
          <p:cNvCxnSpPr>
            <a:stCxn id="100" idx="3"/>
            <a:endCxn id="115" idx="1"/>
          </p:cNvCxnSpPr>
          <p:nvPr/>
        </p:nvCxnSpPr>
        <p:spPr>
          <a:xfrm>
            <a:off x="3577363" y="4226798"/>
            <a:ext cx="211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4"/>
          <p:cNvCxnSpPr>
            <a:stCxn id="101" idx="3"/>
            <a:endCxn id="114" idx="1"/>
          </p:cNvCxnSpPr>
          <p:nvPr/>
        </p:nvCxnSpPr>
        <p:spPr>
          <a:xfrm>
            <a:off x="3585022" y="5578610"/>
            <a:ext cx="2104800" cy="4737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4"/>
          <p:cNvCxnSpPr>
            <a:endCxn id="113" idx="1"/>
          </p:cNvCxnSpPr>
          <p:nvPr/>
        </p:nvCxnSpPr>
        <p:spPr>
          <a:xfrm rot="10800000" flipH="1">
            <a:off x="3670403" y="5200891"/>
            <a:ext cx="2019300" cy="370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4"/>
          <p:cNvCxnSpPr>
            <a:endCxn id="104" idx="1"/>
          </p:cNvCxnSpPr>
          <p:nvPr/>
        </p:nvCxnSpPr>
        <p:spPr>
          <a:xfrm rot="10800000" flipH="1">
            <a:off x="2750909" y="1604878"/>
            <a:ext cx="1640400" cy="99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4"/>
          <p:cNvCxnSpPr>
            <a:endCxn id="110" idx="1"/>
          </p:cNvCxnSpPr>
          <p:nvPr/>
        </p:nvCxnSpPr>
        <p:spPr>
          <a:xfrm rot="10800000" flipH="1">
            <a:off x="5685308" y="2264300"/>
            <a:ext cx="1115700" cy="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5" name="Google Shape;12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" y="106000"/>
            <a:ext cx="9886950" cy="675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15"/>
          <p:cNvCxnSpPr>
            <a:stCxn id="132" idx="3"/>
            <a:endCxn id="133" idx="1"/>
          </p:cNvCxnSpPr>
          <p:nvPr/>
        </p:nvCxnSpPr>
        <p:spPr>
          <a:xfrm rot="10800000" flipH="1">
            <a:off x="3377595" y="5995981"/>
            <a:ext cx="589500" cy="7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4" name="Google Shape;134;p15"/>
          <p:cNvSpPr/>
          <p:nvPr/>
        </p:nvSpPr>
        <p:spPr>
          <a:xfrm>
            <a:off x="247975" y="1270850"/>
            <a:ext cx="1641900" cy="6075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38"/>
              <a:t>Water melon</a:t>
            </a:r>
            <a:endParaRPr sz="113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5"/>
          <p:cNvSpPr/>
          <p:nvPr/>
        </p:nvSpPr>
        <p:spPr>
          <a:xfrm>
            <a:off x="1735695" y="2115349"/>
            <a:ext cx="1641900" cy="6075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메인화면</a:t>
            </a:r>
            <a:endParaRPr sz="97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5"/>
          <p:cNvSpPr/>
          <p:nvPr/>
        </p:nvSpPr>
        <p:spPr>
          <a:xfrm>
            <a:off x="1735695" y="2945168"/>
            <a:ext cx="1641900" cy="6075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CHARTS</a:t>
            </a: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1735695" y="5699431"/>
            <a:ext cx="1641900" cy="6075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VIDEO</a:t>
            </a: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3934979" y="2987536"/>
            <a:ext cx="1641900" cy="510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/>
              <a:t>탑 50차트</a:t>
            </a:r>
            <a:endParaRPr sz="1100"/>
          </a:p>
        </p:txBody>
      </p:sp>
      <p:sp>
        <p:nvSpPr>
          <p:cNvPr id="133" name="Google Shape;133;p15"/>
          <p:cNvSpPr/>
          <p:nvPr/>
        </p:nvSpPr>
        <p:spPr>
          <a:xfrm>
            <a:off x="3967133" y="5740758"/>
            <a:ext cx="1641900" cy="510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75" dirty="0"/>
              <a:t>     </a:t>
            </a:r>
            <a:r>
              <a:rPr lang="ko-KR" sz="975" dirty="0"/>
              <a:t>k-</a:t>
            </a:r>
            <a:r>
              <a:rPr lang="ko-KR" sz="975" dirty="0" err="1"/>
              <a:t>pop</a:t>
            </a:r>
            <a:r>
              <a:rPr lang="ko-KR" sz="975" dirty="0"/>
              <a:t> 홍보영상</a:t>
            </a:r>
            <a:endParaRPr sz="975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5"/>
          <p:cNvSpPr/>
          <p:nvPr/>
        </p:nvSpPr>
        <p:spPr>
          <a:xfrm>
            <a:off x="5898900" y="5744817"/>
            <a:ext cx="1641900" cy="510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75" dirty="0"/>
              <a:t>  </a:t>
            </a:r>
            <a:r>
              <a:rPr lang="ko-KR" sz="975" dirty="0" err="1"/>
              <a:t>인기뮤비</a:t>
            </a:r>
            <a:endParaRPr dirty="0"/>
          </a:p>
        </p:txBody>
      </p:sp>
      <p:sp>
        <p:nvSpPr>
          <p:cNvPr id="139" name="Google Shape;139;p15"/>
          <p:cNvSpPr/>
          <p:nvPr/>
        </p:nvSpPr>
        <p:spPr>
          <a:xfrm>
            <a:off x="7840452" y="5747637"/>
            <a:ext cx="1641900" cy="510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오늘의 뮤비</a:t>
            </a:r>
            <a:endParaRPr/>
          </a:p>
        </p:txBody>
      </p:sp>
      <p:cxnSp>
        <p:nvCxnSpPr>
          <p:cNvPr id="140" name="Google Shape;140;p15"/>
          <p:cNvCxnSpPr>
            <a:stCxn id="136" idx="3"/>
            <a:endCxn id="137" idx="1"/>
          </p:cNvCxnSpPr>
          <p:nvPr/>
        </p:nvCxnSpPr>
        <p:spPr>
          <a:xfrm rot="10800000" flipH="1">
            <a:off x="3377595" y="3242918"/>
            <a:ext cx="557400" cy="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1" name="Google Shape;141;p15"/>
          <p:cNvCxnSpPr>
            <a:endCxn id="135" idx="1"/>
          </p:cNvCxnSpPr>
          <p:nvPr/>
        </p:nvCxnSpPr>
        <p:spPr>
          <a:xfrm>
            <a:off x="1074195" y="2419099"/>
            <a:ext cx="6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2" name="Google Shape;142;p15"/>
          <p:cNvCxnSpPr/>
          <p:nvPr/>
        </p:nvCxnSpPr>
        <p:spPr>
          <a:xfrm>
            <a:off x="1076088" y="3179611"/>
            <a:ext cx="661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5"/>
          <p:cNvCxnSpPr/>
          <p:nvPr/>
        </p:nvCxnSpPr>
        <p:spPr>
          <a:xfrm>
            <a:off x="1074314" y="5985112"/>
            <a:ext cx="661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4" name="Google Shape;144;p15"/>
          <p:cNvSpPr/>
          <p:nvPr/>
        </p:nvSpPr>
        <p:spPr>
          <a:xfrm>
            <a:off x="1719361" y="4315805"/>
            <a:ext cx="1641900" cy="6075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MUSIC</a:t>
            </a:r>
            <a:endParaRPr/>
          </a:p>
        </p:txBody>
      </p:sp>
      <p:cxnSp>
        <p:nvCxnSpPr>
          <p:cNvPr id="145" name="Google Shape;145;p15"/>
          <p:cNvCxnSpPr/>
          <p:nvPr/>
        </p:nvCxnSpPr>
        <p:spPr>
          <a:xfrm>
            <a:off x="1076088" y="4619502"/>
            <a:ext cx="661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5"/>
          <p:cNvSpPr/>
          <p:nvPr/>
        </p:nvSpPr>
        <p:spPr>
          <a:xfrm>
            <a:off x="3967133" y="4364151"/>
            <a:ext cx="1641900" cy="510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한국음악</a:t>
            </a:r>
            <a:endParaRPr/>
          </a:p>
        </p:txBody>
      </p:sp>
      <p:cxnSp>
        <p:nvCxnSpPr>
          <p:cNvPr id="147" name="Google Shape;147;p15"/>
          <p:cNvCxnSpPr>
            <a:stCxn id="144" idx="3"/>
            <a:endCxn id="146" idx="1"/>
          </p:cNvCxnSpPr>
          <p:nvPr/>
        </p:nvCxnSpPr>
        <p:spPr>
          <a:xfrm>
            <a:off x="3361261" y="4619555"/>
            <a:ext cx="606000" cy="600"/>
          </a:xfrm>
          <a:prstGeom prst="bentConnector3">
            <a:avLst>
              <a:gd name="adj1" fmla="val 50017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8" name="Google Shape;148;p15"/>
          <p:cNvSpPr/>
          <p:nvPr/>
        </p:nvSpPr>
        <p:spPr>
          <a:xfrm>
            <a:off x="6162465" y="4724344"/>
            <a:ext cx="1201800" cy="510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이미지</a:t>
            </a:r>
            <a:endParaRPr/>
          </a:p>
        </p:txBody>
      </p:sp>
      <p:sp>
        <p:nvSpPr>
          <p:cNvPr id="149" name="Google Shape;149;p15"/>
          <p:cNvSpPr txBox="1"/>
          <p:nvPr/>
        </p:nvSpPr>
        <p:spPr>
          <a:xfrm>
            <a:off x="422454" y="408446"/>
            <a:ext cx="1919115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메뉴 구성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0" name="Google Shape;150;p15"/>
          <p:cNvCxnSpPr/>
          <p:nvPr/>
        </p:nvCxnSpPr>
        <p:spPr>
          <a:xfrm>
            <a:off x="553673" y="1098958"/>
            <a:ext cx="873294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15"/>
          <p:cNvSpPr/>
          <p:nvPr/>
        </p:nvSpPr>
        <p:spPr>
          <a:xfrm>
            <a:off x="3948101" y="2115366"/>
            <a:ext cx="1641900" cy="6075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인트로 뮤직</a:t>
            </a:r>
            <a:endParaRPr sz="97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2" name="Google Shape;152;p15"/>
          <p:cNvCxnSpPr>
            <a:stCxn id="135" idx="3"/>
            <a:endCxn id="151" idx="1"/>
          </p:cNvCxnSpPr>
          <p:nvPr/>
        </p:nvCxnSpPr>
        <p:spPr>
          <a:xfrm>
            <a:off x="3377595" y="2419099"/>
            <a:ext cx="570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5"/>
          <p:cNvCxnSpPr/>
          <p:nvPr/>
        </p:nvCxnSpPr>
        <p:spPr>
          <a:xfrm>
            <a:off x="1087468" y="1905448"/>
            <a:ext cx="0" cy="410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5"/>
          <p:cNvSpPr/>
          <p:nvPr/>
        </p:nvSpPr>
        <p:spPr>
          <a:xfrm>
            <a:off x="6162465" y="4113771"/>
            <a:ext cx="1201800" cy="510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75"/>
              <a:t>버튼</a:t>
            </a: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7773975" y="2993533"/>
            <a:ext cx="1641900" cy="510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뮤비보기</a:t>
            </a:r>
            <a:endParaRPr sz="1000"/>
          </a:p>
        </p:txBody>
      </p:sp>
      <p:sp>
        <p:nvSpPr>
          <p:cNvPr id="156" name="Google Shape;156;p15"/>
          <p:cNvSpPr/>
          <p:nvPr/>
        </p:nvSpPr>
        <p:spPr>
          <a:xfrm>
            <a:off x="5854464" y="2993515"/>
            <a:ext cx="1641900" cy="5106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/>
              <a:t>재생 아이콘</a:t>
            </a:r>
            <a:endParaRPr sz="900"/>
          </a:p>
        </p:txBody>
      </p:sp>
      <p:cxnSp>
        <p:nvCxnSpPr>
          <p:cNvPr id="157" name="Google Shape;157;p15"/>
          <p:cNvCxnSpPr>
            <a:endCxn id="154" idx="1"/>
          </p:cNvCxnSpPr>
          <p:nvPr/>
        </p:nvCxnSpPr>
        <p:spPr>
          <a:xfrm rot="10800000" flipH="1">
            <a:off x="5620965" y="4369071"/>
            <a:ext cx="541500" cy="259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15"/>
          <p:cNvCxnSpPr>
            <a:endCxn id="148" idx="1"/>
          </p:cNvCxnSpPr>
          <p:nvPr/>
        </p:nvCxnSpPr>
        <p:spPr>
          <a:xfrm>
            <a:off x="5620965" y="4615144"/>
            <a:ext cx="541500" cy="364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"/>
          <p:cNvSpPr/>
          <p:nvPr/>
        </p:nvSpPr>
        <p:spPr>
          <a:xfrm>
            <a:off x="0" y="2"/>
            <a:ext cx="2743200" cy="6858000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0" name="Google Shape;190;p17"/>
          <p:cNvGrpSpPr/>
          <p:nvPr/>
        </p:nvGrpSpPr>
        <p:grpSpPr>
          <a:xfrm>
            <a:off x="276836" y="269845"/>
            <a:ext cx="2171100" cy="607978"/>
            <a:chOff x="276836" y="269845"/>
            <a:chExt cx="2171100" cy="607978"/>
          </a:xfrm>
        </p:grpSpPr>
        <p:sp>
          <p:nvSpPr>
            <p:cNvPr id="191" name="Google Shape;191;p17"/>
            <p:cNvSpPr txBox="1"/>
            <p:nvPr/>
          </p:nvSpPr>
          <p:spPr>
            <a:xfrm>
              <a:off x="276836" y="269845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과제명</a:t>
              </a:r>
              <a:endParaRPr/>
            </a:p>
          </p:txBody>
        </p:sp>
        <p:sp>
          <p:nvSpPr>
            <p:cNvPr id="192" name="Google Shape;192;p17"/>
            <p:cNvSpPr txBox="1"/>
            <p:nvPr/>
          </p:nvSpPr>
          <p:spPr>
            <a:xfrm>
              <a:off x="276836" y="600923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WORLD K POP CENTER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" name="Google Shape;193;p17"/>
          <p:cNvGrpSpPr/>
          <p:nvPr/>
        </p:nvGrpSpPr>
        <p:grpSpPr>
          <a:xfrm>
            <a:off x="276836" y="1283533"/>
            <a:ext cx="2171100" cy="607978"/>
            <a:chOff x="276836" y="1474033"/>
            <a:chExt cx="2171100" cy="607978"/>
          </a:xfrm>
        </p:grpSpPr>
        <p:sp>
          <p:nvSpPr>
            <p:cNvPr id="194" name="Google Shape;194;p17"/>
            <p:cNvSpPr txBox="1"/>
            <p:nvPr/>
          </p:nvSpPr>
          <p:spPr>
            <a:xfrm>
              <a:off x="276836" y="1474033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화면이름</a:t>
              </a:r>
              <a:endParaRPr/>
            </a:p>
          </p:txBody>
        </p:sp>
        <p:sp>
          <p:nvSpPr>
            <p:cNvPr id="195" name="Google Shape;195;p17"/>
            <p:cNvSpPr txBox="1"/>
            <p:nvPr/>
          </p:nvSpPr>
          <p:spPr>
            <a:xfrm>
              <a:off x="276836" y="1805111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첫 입장 페이지지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6" name="Google Shape;196;p17"/>
          <p:cNvGrpSpPr/>
          <p:nvPr/>
        </p:nvGrpSpPr>
        <p:grpSpPr>
          <a:xfrm>
            <a:off x="276836" y="2287696"/>
            <a:ext cx="2171100" cy="607978"/>
            <a:chOff x="276836" y="2678221"/>
            <a:chExt cx="2171100" cy="607978"/>
          </a:xfrm>
        </p:grpSpPr>
        <p:sp>
          <p:nvSpPr>
            <p:cNvPr id="197" name="Google Shape;197;p17"/>
            <p:cNvSpPr txBox="1"/>
            <p:nvPr/>
          </p:nvSpPr>
          <p:spPr>
            <a:xfrm>
              <a:off x="276836" y="2678221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화면코드</a:t>
              </a:r>
              <a:endParaRPr/>
            </a:p>
          </p:txBody>
        </p:sp>
        <p:sp>
          <p:nvSpPr>
            <p:cNvPr id="198" name="Google Shape;198;p17"/>
            <p:cNvSpPr txBox="1"/>
            <p:nvPr/>
          </p:nvSpPr>
          <p:spPr>
            <a:xfrm>
              <a:off x="276836" y="3009299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main_login_01</a:t>
              </a:r>
              <a:endParaRPr/>
            </a:p>
          </p:txBody>
        </p:sp>
      </p:grpSp>
      <p:grpSp>
        <p:nvGrpSpPr>
          <p:cNvPr id="199" name="Google Shape;199;p17"/>
          <p:cNvGrpSpPr/>
          <p:nvPr/>
        </p:nvGrpSpPr>
        <p:grpSpPr>
          <a:xfrm>
            <a:off x="276836" y="3104991"/>
            <a:ext cx="2171100" cy="607978"/>
            <a:chOff x="276836" y="3666966"/>
            <a:chExt cx="2171100" cy="607978"/>
          </a:xfrm>
        </p:grpSpPr>
        <p:sp>
          <p:nvSpPr>
            <p:cNvPr id="200" name="Google Shape;200;p17"/>
            <p:cNvSpPr txBox="1"/>
            <p:nvPr/>
          </p:nvSpPr>
          <p:spPr>
            <a:xfrm>
              <a:off x="276836" y="3666966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작성자</a:t>
              </a:r>
              <a:endParaRPr/>
            </a:p>
          </p:txBody>
        </p:sp>
        <p:sp>
          <p:nvSpPr>
            <p:cNvPr id="201" name="Google Shape;201;p17"/>
            <p:cNvSpPr txBox="1"/>
            <p:nvPr/>
          </p:nvSpPr>
          <p:spPr>
            <a:xfrm>
              <a:off x="276836" y="3998044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팀장 – 홍길동 / 팀원 - 고길동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p17"/>
          <p:cNvSpPr/>
          <p:nvPr/>
        </p:nvSpPr>
        <p:spPr>
          <a:xfrm>
            <a:off x="2743200" y="5172074"/>
            <a:ext cx="7162800" cy="168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7"/>
          <p:cNvSpPr txBox="1"/>
          <p:nvPr/>
        </p:nvSpPr>
        <p:spPr>
          <a:xfrm>
            <a:off x="3020037" y="5412546"/>
            <a:ext cx="100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화면설명</a:t>
            </a:r>
            <a:endParaRPr/>
          </a:p>
        </p:txBody>
      </p:sp>
      <p:sp>
        <p:nvSpPr>
          <p:cNvPr id="204" name="Google Shape;204;p17"/>
          <p:cNvSpPr txBox="1"/>
          <p:nvPr/>
        </p:nvSpPr>
        <p:spPr>
          <a:xfrm>
            <a:off x="3020000" y="5781725"/>
            <a:ext cx="6858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- 1. CHARTS 마우스 오버시 연두색으로 변하고 클릭시 페이지 이동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- 2. MUSIC 마우스 오버시 연두색으로 변하고 클릭시 페이지 이동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-3. VIDEO 마우스 오버시 연두색으로 변하고 클릭시 페이지 이동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5" name="Google Shape;205;p17"/>
          <p:cNvGrpSpPr/>
          <p:nvPr/>
        </p:nvGrpSpPr>
        <p:grpSpPr>
          <a:xfrm>
            <a:off x="276836" y="3936433"/>
            <a:ext cx="2171100" cy="607978"/>
            <a:chOff x="276836" y="269845"/>
            <a:chExt cx="2171100" cy="607978"/>
          </a:xfrm>
        </p:grpSpPr>
        <p:sp>
          <p:nvSpPr>
            <p:cNvPr id="206" name="Google Shape;206;p17"/>
            <p:cNvSpPr txBox="1"/>
            <p:nvPr/>
          </p:nvSpPr>
          <p:spPr>
            <a:xfrm>
              <a:off x="276836" y="269845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유의사항</a:t>
              </a:r>
              <a:endParaRPr/>
            </a:p>
          </p:txBody>
        </p:sp>
        <p:sp>
          <p:nvSpPr>
            <p:cNvPr id="207" name="Google Shape;207;p17"/>
            <p:cNvSpPr txBox="1"/>
            <p:nvPr/>
          </p:nvSpPr>
          <p:spPr>
            <a:xfrm>
              <a:off x="276836" y="600923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-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8" name="Google Shape;2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5600" y="1477538"/>
            <a:ext cx="6858000" cy="20551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"/>
          <p:cNvSpPr/>
          <p:nvPr/>
        </p:nvSpPr>
        <p:spPr>
          <a:xfrm>
            <a:off x="0" y="2"/>
            <a:ext cx="2743200" cy="6858000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4" name="Google Shape;214;p18"/>
          <p:cNvGrpSpPr/>
          <p:nvPr/>
        </p:nvGrpSpPr>
        <p:grpSpPr>
          <a:xfrm>
            <a:off x="276836" y="269845"/>
            <a:ext cx="2171100" cy="607978"/>
            <a:chOff x="276836" y="269845"/>
            <a:chExt cx="2171100" cy="607978"/>
          </a:xfrm>
        </p:grpSpPr>
        <p:sp>
          <p:nvSpPr>
            <p:cNvPr id="215" name="Google Shape;215;p18"/>
            <p:cNvSpPr txBox="1"/>
            <p:nvPr/>
          </p:nvSpPr>
          <p:spPr>
            <a:xfrm>
              <a:off x="276836" y="269845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과제명</a:t>
              </a:r>
              <a:endParaRPr/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276836" y="600923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WORLD K POP CENTER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7" name="Google Shape;217;p18"/>
          <p:cNvGrpSpPr/>
          <p:nvPr/>
        </p:nvGrpSpPr>
        <p:grpSpPr>
          <a:xfrm>
            <a:off x="276836" y="1283533"/>
            <a:ext cx="2171100" cy="792778"/>
            <a:chOff x="276836" y="1474033"/>
            <a:chExt cx="2171100" cy="792778"/>
          </a:xfrm>
        </p:grpSpPr>
        <p:sp>
          <p:nvSpPr>
            <p:cNvPr id="218" name="Google Shape;218;p18"/>
            <p:cNvSpPr txBox="1"/>
            <p:nvPr/>
          </p:nvSpPr>
          <p:spPr>
            <a:xfrm>
              <a:off x="276836" y="1474033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화면이름</a:t>
              </a:r>
              <a:endParaRPr/>
            </a:p>
          </p:txBody>
        </p:sp>
        <p:sp>
          <p:nvSpPr>
            <p:cNvPr id="219" name="Google Shape;219;p18"/>
            <p:cNvSpPr txBox="1"/>
            <p:nvPr/>
          </p:nvSpPr>
          <p:spPr>
            <a:xfrm>
              <a:off x="276836" y="1805111"/>
              <a:ext cx="217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로그인, 메인, 회원가입,</a:t>
              </a:r>
              <a:endParaRPr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설문조사화면, 선택화면 등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18"/>
          <p:cNvGrpSpPr/>
          <p:nvPr/>
        </p:nvGrpSpPr>
        <p:grpSpPr>
          <a:xfrm>
            <a:off x="276836" y="2287696"/>
            <a:ext cx="2171100" cy="607978"/>
            <a:chOff x="276836" y="2678221"/>
            <a:chExt cx="2171100" cy="607978"/>
          </a:xfrm>
        </p:grpSpPr>
        <p:sp>
          <p:nvSpPr>
            <p:cNvPr id="221" name="Google Shape;221;p18"/>
            <p:cNvSpPr txBox="1"/>
            <p:nvPr/>
          </p:nvSpPr>
          <p:spPr>
            <a:xfrm>
              <a:off x="276836" y="2678221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화면코드</a:t>
              </a: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276836" y="3009299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main_login_01</a:t>
              </a:r>
              <a:endParaRPr/>
            </a:p>
          </p:txBody>
        </p:sp>
      </p:grpSp>
      <p:grpSp>
        <p:nvGrpSpPr>
          <p:cNvPr id="223" name="Google Shape;223;p18"/>
          <p:cNvGrpSpPr/>
          <p:nvPr/>
        </p:nvGrpSpPr>
        <p:grpSpPr>
          <a:xfrm>
            <a:off x="276836" y="3104991"/>
            <a:ext cx="2171100" cy="607978"/>
            <a:chOff x="276836" y="3666966"/>
            <a:chExt cx="2171100" cy="607978"/>
          </a:xfrm>
        </p:grpSpPr>
        <p:sp>
          <p:nvSpPr>
            <p:cNvPr id="224" name="Google Shape;224;p18"/>
            <p:cNvSpPr txBox="1"/>
            <p:nvPr/>
          </p:nvSpPr>
          <p:spPr>
            <a:xfrm>
              <a:off x="276836" y="3666966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작성자</a:t>
              </a:r>
              <a:endParaRPr/>
            </a:p>
          </p:txBody>
        </p:sp>
        <p:sp>
          <p:nvSpPr>
            <p:cNvPr id="225" name="Google Shape;225;p18"/>
            <p:cNvSpPr txBox="1"/>
            <p:nvPr/>
          </p:nvSpPr>
          <p:spPr>
            <a:xfrm>
              <a:off x="276836" y="3998044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팀장 – 홍길동 / 팀원 - 고길동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6" name="Google Shape;226;p18"/>
          <p:cNvSpPr/>
          <p:nvPr/>
        </p:nvSpPr>
        <p:spPr>
          <a:xfrm>
            <a:off x="2743200" y="5172074"/>
            <a:ext cx="7162800" cy="168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18"/>
          <p:cNvSpPr txBox="1"/>
          <p:nvPr/>
        </p:nvSpPr>
        <p:spPr>
          <a:xfrm>
            <a:off x="3020037" y="5412546"/>
            <a:ext cx="100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화면설명</a:t>
            </a:r>
            <a:endParaRPr/>
          </a:p>
        </p:txBody>
      </p:sp>
      <p:sp>
        <p:nvSpPr>
          <p:cNvPr id="228" name="Google Shape;228;p18"/>
          <p:cNvSpPr txBox="1"/>
          <p:nvPr/>
        </p:nvSpPr>
        <p:spPr>
          <a:xfrm>
            <a:off x="3073054" y="5781725"/>
            <a:ext cx="677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검색창에 입력을 하고 Search 버튼을 클릭하면 관련된 음악차트들이 아래 배치된다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원하는 음악을 클릭시 Spotify 페이지로 이동하여 음악을 들을수 있다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" name="Google Shape;229;p18"/>
          <p:cNvGrpSpPr/>
          <p:nvPr/>
        </p:nvGrpSpPr>
        <p:grpSpPr>
          <a:xfrm>
            <a:off x="276836" y="3936433"/>
            <a:ext cx="2171100" cy="607978"/>
            <a:chOff x="276836" y="269845"/>
            <a:chExt cx="2171100" cy="607978"/>
          </a:xfrm>
        </p:grpSpPr>
        <p:sp>
          <p:nvSpPr>
            <p:cNvPr id="230" name="Google Shape;230;p18"/>
            <p:cNvSpPr txBox="1"/>
            <p:nvPr/>
          </p:nvSpPr>
          <p:spPr>
            <a:xfrm>
              <a:off x="276836" y="269845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유의사항</a:t>
              </a:r>
              <a:endParaRPr/>
            </a:p>
          </p:txBody>
        </p:sp>
        <p:sp>
          <p:nvSpPr>
            <p:cNvPr id="231" name="Google Shape;231;p18"/>
            <p:cNvSpPr txBox="1"/>
            <p:nvPr/>
          </p:nvSpPr>
          <p:spPr>
            <a:xfrm>
              <a:off x="276836" y="600923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2" name="Google Shape;2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8000" y="833163"/>
            <a:ext cx="6857998" cy="3517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9"/>
          <p:cNvSpPr/>
          <p:nvPr/>
        </p:nvSpPr>
        <p:spPr>
          <a:xfrm>
            <a:off x="0" y="2"/>
            <a:ext cx="2743200" cy="6858000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8" name="Google Shape;238;p19"/>
          <p:cNvGrpSpPr/>
          <p:nvPr/>
        </p:nvGrpSpPr>
        <p:grpSpPr>
          <a:xfrm>
            <a:off x="276836" y="269845"/>
            <a:ext cx="2171100" cy="607978"/>
            <a:chOff x="276836" y="269845"/>
            <a:chExt cx="2171100" cy="607978"/>
          </a:xfrm>
        </p:grpSpPr>
        <p:sp>
          <p:nvSpPr>
            <p:cNvPr id="239" name="Google Shape;239;p19"/>
            <p:cNvSpPr txBox="1"/>
            <p:nvPr/>
          </p:nvSpPr>
          <p:spPr>
            <a:xfrm>
              <a:off x="276836" y="269845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과제명</a:t>
              </a:r>
              <a:endParaRPr/>
            </a:p>
          </p:txBody>
        </p:sp>
        <p:sp>
          <p:nvSpPr>
            <p:cNvPr id="240" name="Google Shape;240;p19"/>
            <p:cNvSpPr txBox="1"/>
            <p:nvPr/>
          </p:nvSpPr>
          <p:spPr>
            <a:xfrm>
              <a:off x="276836" y="600923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WORLD K POP CENTER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1" name="Google Shape;241;p19"/>
          <p:cNvGrpSpPr/>
          <p:nvPr/>
        </p:nvGrpSpPr>
        <p:grpSpPr>
          <a:xfrm>
            <a:off x="276836" y="1283533"/>
            <a:ext cx="2171100" cy="792778"/>
            <a:chOff x="276836" y="1474033"/>
            <a:chExt cx="2171100" cy="792778"/>
          </a:xfrm>
        </p:grpSpPr>
        <p:sp>
          <p:nvSpPr>
            <p:cNvPr id="242" name="Google Shape;242;p19"/>
            <p:cNvSpPr txBox="1"/>
            <p:nvPr/>
          </p:nvSpPr>
          <p:spPr>
            <a:xfrm>
              <a:off x="276836" y="1474033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화면이름</a:t>
              </a:r>
              <a:endParaRPr/>
            </a:p>
          </p:txBody>
        </p:sp>
        <p:sp>
          <p:nvSpPr>
            <p:cNvPr id="243" name="Google Shape;243;p19"/>
            <p:cNvSpPr txBox="1"/>
            <p:nvPr/>
          </p:nvSpPr>
          <p:spPr>
            <a:xfrm>
              <a:off x="276836" y="1805111"/>
              <a:ext cx="217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로그인, 메인, 회원가입,</a:t>
              </a:r>
              <a:endParaRPr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설문조사화면, 선택화면 등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4" name="Google Shape;244;p19"/>
          <p:cNvGrpSpPr/>
          <p:nvPr/>
        </p:nvGrpSpPr>
        <p:grpSpPr>
          <a:xfrm>
            <a:off x="276836" y="2287696"/>
            <a:ext cx="2171100" cy="607978"/>
            <a:chOff x="276836" y="2678221"/>
            <a:chExt cx="2171100" cy="607978"/>
          </a:xfrm>
        </p:grpSpPr>
        <p:sp>
          <p:nvSpPr>
            <p:cNvPr id="245" name="Google Shape;245;p19"/>
            <p:cNvSpPr txBox="1"/>
            <p:nvPr/>
          </p:nvSpPr>
          <p:spPr>
            <a:xfrm>
              <a:off x="276836" y="2678221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화면코드</a:t>
              </a:r>
              <a:endParaRPr/>
            </a:p>
          </p:txBody>
        </p:sp>
        <p:sp>
          <p:nvSpPr>
            <p:cNvPr id="246" name="Google Shape;246;p19"/>
            <p:cNvSpPr txBox="1"/>
            <p:nvPr/>
          </p:nvSpPr>
          <p:spPr>
            <a:xfrm>
              <a:off x="276836" y="3009299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main_login_01</a:t>
              </a:r>
              <a:endParaRPr/>
            </a:p>
          </p:txBody>
        </p:sp>
      </p:grpSp>
      <p:grpSp>
        <p:nvGrpSpPr>
          <p:cNvPr id="247" name="Google Shape;247;p19"/>
          <p:cNvGrpSpPr/>
          <p:nvPr/>
        </p:nvGrpSpPr>
        <p:grpSpPr>
          <a:xfrm>
            <a:off x="276836" y="3104991"/>
            <a:ext cx="2171100" cy="607978"/>
            <a:chOff x="276836" y="3666966"/>
            <a:chExt cx="2171100" cy="607978"/>
          </a:xfrm>
        </p:grpSpPr>
        <p:sp>
          <p:nvSpPr>
            <p:cNvPr id="248" name="Google Shape;248;p19"/>
            <p:cNvSpPr txBox="1"/>
            <p:nvPr/>
          </p:nvSpPr>
          <p:spPr>
            <a:xfrm>
              <a:off x="276836" y="3666966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작성자</a:t>
              </a:r>
              <a:endParaRPr/>
            </a:p>
          </p:txBody>
        </p:sp>
        <p:sp>
          <p:nvSpPr>
            <p:cNvPr id="249" name="Google Shape;249;p19"/>
            <p:cNvSpPr txBox="1"/>
            <p:nvPr/>
          </p:nvSpPr>
          <p:spPr>
            <a:xfrm>
              <a:off x="276836" y="3998044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팀장 – 홍길동 / 팀원 - 고길동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0" name="Google Shape;250;p19"/>
          <p:cNvSpPr/>
          <p:nvPr/>
        </p:nvSpPr>
        <p:spPr>
          <a:xfrm>
            <a:off x="2743200" y="5172074"/>
            <a:ext cx="7162800" cy="168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3020037" y="5412546"/>
            <a:ext cx="100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화면설명</a:t>
            </a:r>
            <a:endParaRPr/>
          </a:p>
        </p:txBody>
      </p:sp>
      <p:sp>
        <p:nvSpPr>
          <p:cNvPr id="252" name="Google Shape;252;p19"/>
          <p:cNvSpPr txBox="1"/>
          <p:nvPr/>
        </p:nvSpPr>
        <p:spPr>
          <a:xfrm>
            <a:off x="3020005" y="5781725"/>
            <a:ext cx="6668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NEW MUSIC 아래있는 이미지 위에 마우스를 올려놓으면 영상 재생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CONCERT 아래 있는 포스터를 클릭하면 예매 사이트로 이동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-NEW MUSIC, CONCERT 슬라이드 기능 구현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3" name="Google Shape;253;p19"/>
          <p:cNvGrpSpPr/>
          <p:nvPr/>
        </p:nvGrpSpPr>
        <p:grpSpPr>
          <a:xfrm>
            <a:off x="276836" y="3936433"/>
            <a:ext cx="2171100" cy="2270578"/>
            <a:chOff x="276836" y="269845"/>
            <a:chExt cx="2171100" cy="2270578"/>
          </a:xfrm>
        </p:grpSpPr>
        <p:sp>
          <p:nvSpPr>
            <p:cNvPr id="254" name="Google Shape;254;p19"/>
            <p:cNvSpPr txBox="1"/>
            <p:nvPr/>
          </p:nvSpPr>
          <p:spPr>
            <a:xfrm>
              <a:off x="276836" y="269845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유의사항</a:t>
              </a:r>
              <a:endParaRPr/>
            </a:p>
          </p:txBody>
        </p:sp>
        <p:sp>
          <p:nvSpPr>
            <p:cNvPr id="255" name="Google Shape;255;p19"/>
            <p:cNvSpPr txBox="1"/>
            <p:nvPr/>
          </p:nvSpPr>
          <p:spPr>
            <a:xfrm>
              <a:off x="276836" y="600923"/>
              <a:ext cx="2171100" cy="193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56" name="Google Shape;25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5600" y="559404"/>
            <a:ext cx="6858000" cy="3795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/>
          <p:nvPr/>
        </p:nvSpPr>
        <p:spPr>
          <a:xfrm>
            <a:off x="0" y="2"/>
            <a:ext cx="2743200" cy="6858000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2" name="Google Shape;262;p20"/>
          <p:cNvGrpSpPr/>
          <p:nvPr/>
        </p:nvGrpSpPr>
        <p:grpSpPr>
          <a:xfrm>
            <a:off x="276836" y="269845"/>
            <a:ext cx="2171100" cy="607978"/>
            <a:chOff x="276836" y="269845"/>
            <a:chExt cx="2171100" cy="607978"/>
          </a:xfrm>
        </p:grpSpPr>
        <p:sp>
          <p:nvSpPr>
            <p:cNvPr id="263" name="Google Shape;263;p20"/>
            <p:cNvSpPr txBox="1"/>
            <p:nvPr/>
          </p:nvSpPr>
          <p:spPr>
            <a:xfrm>
              <a:off x="276836" y="269845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과제명</a:t>
              </a:r>
              <a:endParaRPr/>
            </a:p>
          </p:txBody>
        </p:sp>
        <p:sp>
          <p:nvSpPr>
            <p:cNvPr id="264" name="Google Shape;264;p20"/>
            <p:cNvSpPr txBox="1"/>
            <p:nvPr/>
          </p:nvSpPr>
          <p:spPr>
            <a:xfrm>
              <a:off x="276836" y="600923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WORLD K POP CENTER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5" name="Google Shape;265;p20"/>
          <p:cNvGrpSpPr/>
          <p:nvPr/>
        </p:nvGrpSpPr>
        <p:grpSpPr>
          <a:xfrm>
            <a:off x="276836" y="1283533"/>
            <a:ext cx="2171100" cy="792778"/>
            <a:chOff x="276836" y="1474033"/>
            <a:chExt cx="2171100" cy="792778"/>
          </a:xfrm>
        </p:grpSpPr>
        <p:sp>
          <p:nvSpPr>
            <p:cNvPr id="266" name="Google Shape;266;p20"/>
            <p:cNvSpPr txBox="1"/>
            <p:nvPr/>
          </p:nvSpPr>
          <p:spPr>
            <a:xfrm>
              <a:off x="276836" y="1474033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화면이름</a:t>
              </a:r>
              <a:endParaRPr/>
            </a:p>
          </p:txBody>
        </p:sp>
        <p:sp>
          <p:nvSpPr>
            <p:cNvPr id="267" name="Google Shape;267;p20"/>
            <p:cNvSpPr txBox="1"/>
            <p:nvPr/>
          </p:nvSpPr>
          <p:spPr>
            <a:xfrm>
              <a:off x="276836" y="1805111"/>
              <a:ext cx="217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로그인, 메인, 회원가입,</a:t>
              </a:r>
              <a:endParaRPr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설문조사화면, 선택화면 등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8" name="Google Shape;268;p20"/>
          <p:cNvGrpSpPr/>
          <p:nvPr/>
        </p:nvGrpSpPr>
        <p:grpSpPr>
          <a:xfrm>
            <a:off x="276836" y="2287696"/>
            <a:ext cx="2171100" cy="607978"/>
            <a:chOff x="276836" y="2678221"/>
            <a:chExt cx="2171100" cy="607978"/>
          </a:xfrm>
        </p:grpSpPr>
        <p:sp>
          <p:nvSpPr>
            <p:cNvPr id="269" name="Google Shape;269;p20"/>
            <p:cNvSpPr txBox="1"/>
            <p:nvPr/>
          </p:nvSpPr>
          <p:spPr>
            <a:xfrm>
              <a:off x="276836" y="2678221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화면코드</a:t>
              </a:r>
              <a:endParaRPr/>
            </a:p>
          </p:txBody>
        </p:sp>
        <p:sp>
          <p:nvSpPr>
            <p:cNvPr id="270" name="Google Shape;270;p20"/>
            <p:cNvSpPr txBox="1"/>
            <p:nvPr/>
          </p:nvSpPr>
          <p:spPr>
            <a:xfrm>
              <a:off x="276836" y="3009299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main_login_01</a:t>
              </a:r>
              <a:endParaRPr/>
            </a:p>
          </p:txBody>
        </p:sp>
      </p:grpSp>
      <p:grpSp>
        <p:nvGrpSpPr>
          <p:cNvPr id="271" name="Google Shape;271;p20"/>
          <p:cNvGrpSpPr/>
          <p:nvPr/>
        </p:nvGrpSpPr>
        <p:grpSpPr>
          <a:xfrm>
            <a:off x="276836" y="3104991"/>
            <a:ext cx="2171100" cy="607978"/>
            <a:chOff x="276836" y="3666966"/>
            <a:chExt cx="2171100" cy="607978"/>
          </a:xfrm>
        </p:grpSpPr>
        <p:sp>
          <p:nvSpPr>
            <p:cNvPr id="272" name="Google Shape;272;p20"/>
            <p:cNvSpPr txBox="1"/>
            <p:nvPr/>
          </p:nvSpPr>
          <p:spPr>
            <a:xfrm>
              <a:off x="276836" y="3666966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작성자</a:t>
              </a:r>
              <a:endParaRPr/>
            </a:p>
          </p:txBody>
        </p:sp>
        <p:sp>
          <p:nvSpPr>
            <p:cNvPr id="273" name="Google Shape;273;p20"/>
            <p:cNvSpPr txBox="1"/>
            <p:nvPr/>
          </p:nvSpPr>
          <p:spPr>
            <a:xfrm>
              <a:off x="276836" y="3998044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팀장 – 홍길동 / 팀원 - 고길동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4" name="Google Shape;274;p20"/>
          <p:cNvSpPr/>
          <p:nvPr/>
        </p:nvSpPr>
        <p:spPr>
          <a:xfrm>
            <a:off x="2743200" y="5172074"/>
            <a:ext cx="7162800" cy="168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20"/>
          <p:cNvSpPr txBox="1"/>
          <p:nvPr/>
        </p:nvSpPr>
        <p:spPr>
          <a:xfrm>
            <a:off x="3020037" y="5412546"/>
            <a:ext cx="100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화면설명</a:t>
            </a:r>
            <a:endParaRPr/>
          </a:p>
        </p:txBody>
      </p:sp>
      <p:sp>
        <p:nvSpPr>
          <p:cNvPr id="276" name="Google Shape;276;p20"/>
          <p:cNvSpPr txBox="1"/>
          <p:nvPr/>
        </p:nvSpPr>
        <p:spPr>
          <a:xfrm>
            <a:off x="3020000" y="5781725"/>
            <a:ext cx="6350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재생버튼 클릭시 노래 재생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비디오 버튼 클릭시 관련 유튜브 영상 재생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api키를 발급을 받고 fetch함수를 통해 비동기통신으로 response를 받고 JSON형식으로 바꿔서 사용.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7" name="Google Shape;277;p20"/>
          <p:cNvGrpSpPr/>
          <p:nvPr/>
        </p:nvGrpSpPr>
        <p:grpSpPr>
          <a:xfrm>
            <a:off x="276836" y="3936433"/>
            <a:ext cx="2171100" cy="2270578"/>
            <a:chOff x="276836" y="269845"/>
            <a:chExt cx="2171100" cy="2270578"/>
          </a:xfrm>
        </p:grpSpPr>
        <p:sp>
          <p:nvSpPr>
            <p:cNvPr id="278" name="Google Shape;278;p20"/>
            <p:cNvSpPr txBox="1"/>
            <p:nvPr/>
          </p:nvSpPr>
          <p:spPr>
            <a:xfrm>
              <a:off x="276836" y="269845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유의사항</a:t>
              </a:r>
              <a:endParaRPr/>
            </a:p>
          </p:txBody>
        </p:sp>
        <p:sp>
          <p:nvSpPr>
            <p:cNvPr id="279" name="Google Shape;279;p20"/>
            <p:cNvSpPr txBox="1"/>
            <p:nvPr/>
          </p:nvSpPr>
          <p:spPr>
            <a:xfrm>
              <a:off x="276836" y="600923"/>
              <a:ext cx="2171100" cy="193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0" name="Google Shape;2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5600" y="152400"/>
            <a:ext cx="6857999" cy="3377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/>
          <p:nvPr/>
        </p:nvSpPr>
        <p:spPr>
          <a:xfrm>
            <a:off x="0" y="2"/>
            <a:ext cx="2743200" cy="6858000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6" name="Google Shape;286;p21"/>
          <p:cNvGrpSpPr/>
          <p:nvPr/>
        </p:nvGrpSpPr>
        <p:grpSpPr>
          <a:xfrm>
            <a:off x="276836" y="269845"/>
            <a:ext cx="2171100" cy="607978"/>
            <a:chOff x="276836" y="269845"/>
            <a:chExt cx="2171100" cy="607978"/>
          </a:xfrm>
        </p:grpSpPr>
        <p:sp>
          <p:nvSpPr>
            <p:cNvPr id="287" name="Google Shape;287;p21"/>
            <p:cNvSpPr txBox="1"/>
            <p:nvPr/>
          </p:nvSpPr>
          <p:spPr>
            <a:xfrm>
              <a:off x="276836" y="269845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과제명</a:t>
              </a:r>
              <a:endParaRPr/>
            </a:p>
          </p:txBody>
        </p:sp>
        <p:sp>
          <p:nvSpPr>
            <p:cNvPr id="288" name="Google Shape;288;p21"/>
            <p:cNvSpPr txBox="1"/>
            <p:nvPr/>
          </p:nvSpPr>
          <p:spPr>
            <a:xfrm>
              <a:off x="276836" y="600923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WORLD K POP CENTER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9" name="Google Shape;289;p21"/>
          <p:cNvGrpSpPr/>
          <p:nvPr/>
        </p:nvGrpSpPr>
        <p:grpSpPr>
          <a:xfrm>
            <a:off x="276836" y="1283533"/>
            <a:ext cx="2171100" cy="792778"/>
            <a:chOff x="276836" y="1474033"/>
            <a:chExt cx="2171100" cy="792778"/>
          </a:xfrm>
        </p:grpSpPr>
        <p:sp>
          <p:nvSpPr>
            <p:cNvPr id="290" name="Google Shape;290;p21"/>
            <p:cNvSpPr txBox="1"/>
            <p:nvPr/>
          </p:nvSpPr>
          <p:spPr>
            <a:xfrm>
              <a:off x="276836" y="1474033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화면이름</a:t>
              </a:r>
              <a:endParaRPr/>
            </a:p>
          </p:txBody>
        </p:sp>
        <p:sp>
          <p:nvSpPr>
            <p:cNvPr id="291" name="Google Shape;291;p21"/>
            <p:cNvSpPr txBox="1"/>
            <p:nvPr/>
          </p:nvSpPr>
          <p:spPr>
            <a:xfrm>
              <a:off x="276836" y="1805111"/>
              <a:ext cx="2171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로그인, 메인, 회원가입,</a:t>
              </a:r>
              <a:endParaRPr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설문조사화면, 선택화면 등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2" name="Google Shape;292;p21"/>
          <p:cNvGrpSpPr/>
          <p:nvPr/>
        </p:nvGrpSpPr>
        <p:grpSpPr>
          <a:xfrm>
            <a:off x="276836" y="2287696"/>
            <a:ext cx="2171100" cy="607978"/>
            <a:chOff x="276836" y="2678221"/>
            <a:chExt cx="2171100" cy="607978"/>
          </a:xfrm>
        </p:grpSpPr>
        <p:sp>
          <p:nvSpPr>
            <p:cNvPr id="293" name="Google Shape;293;p21"/>
            <p:cNvSpPr txBox="1"/>
            <p:nvPr/>
          </p:nvSpPr>
          <p:spPr>
            <a:xfrm>
              <a:off x="276836" y="2678221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화면코드</a:t>
              </a:r>
              <a:endParaRPr/>
            </a:p>
          </p:txBody>
        </p:sp>
        <p:sp>
          <p:nvSpPr>
            <p:cNvPr id="294" name="Google Shape;294;p21"/>
            <p:cNvSpPr txBox="1"/>
            <p:nvPr/>
          </p:nvSpPr>
          <p:spPr>
            <a:xfrm>
              <a:off x="276836" y="3009299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main_login_01</a:t>
              </a:r>
              <a:endParaRPr/>
            </a:p>
          </p:txBody>
        </p:sp>
      </p:grpSp>
      <p:grpSp>
        <p:nvGrpSpPr>
          <p:cNvPr id="295" name="Google Shape;295;p21"/>
          <p:cNvGrpSpPr/>
          <p:nvPr/>
        </p:nvGrpSpPr>
        <p:grpSpPr>
          <a:xfrm>
            <a:off x="276836" y="3104991"/>
            <a:ext cx="2171100" cy="607978"/>
            <a:chOff x="276836" y="3666966"/>
            <a:chExt cx="2171100" cy="607978"/>
          </a:xfrm>
        </p:grpSpPr>
        <p:sp>
          <p:nvSpPr>
            <p:cNvPr id="296" name="Google Shape;296;p21"/>
            <p:cNvSpPr txBox="1"/>
            <p:nvPr/>
          </p:nvSpPr>
          <p:spPr>
            <a:xfrm>
              <a:off x="276836" y="3666966"/>
              <a:ext cx="800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작성자</a:t>
              </a:r>
              <a:endParaRPr/>
            </a:p>
          </p:txBody>
        </p:sp>
        <p:sp>
          <p:nvSpPr>
            <p:cNvPr id="297" name="Google Shape;297;p21"/>
            <p:cNvSpPr txBox="1"/>
            <p:nvPr/>
          </p:nvSpPr>
          <p:spPr>
            <a:xfrm>
              <a:off x="276836" y="3998044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팀장 – 홍길동 / 팀원 - 고길동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21"/>
          <p:cNvSpPr/>
          <p:nvPr/>
        </p:nvSpPr>
        <p:spPr>
          <a:xfrm>
            <a:off x="2743200" y="5172074"/>
            <a:ext cx="7162800" cy="168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21"/>
          <p:cNvSpPr txBox="1"/>
          <p:nvPr/>
        </p:nvSpPr>
        <p:spPr>
          <a:xfrm>
            <a:off x="3020037" y="5412546"/>
            <a:ext cx="1005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화면설명</a:t>
            </a:r>
            <a:endParaRPr/>
          </a:p>
        </p:txBody>
      </p:sp>
      <p:sp>
        <p:nvSpPr>
          <p:cNvPr id="300" name="Google Shape;300;p21"/>
          <p:cNvSpPr txBox="1"/>
          <p:nvPr/>
        </p:nvSpPr>
        <p:spPr>
          <a:xfrm>
            <a:off x="3020005" y="5781725"/>
            <a:ext cx="6519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음반아래 노래제목 버튼 클릭하면 노래재생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1" name="Google Shape;301;p21"/>
          <p:cNvGrpSpPr/>
          <p:nvPr/>
        </p:nvGrpSpPr>
        <p:grpSpPr>
          <a:xfrm>
            <a:off x="276836" y="3936433"/>
            <a:ext cx="2171100" cy="2270578"/>
            <a:chOff x="276836" y="269845"/>
            <a:chExt cx="2171100" cy="2270578"/>
          </a:xfrm>
        </p:grpSpPr>
        <p:sp>
          <p:nvSpPr>
            <p:cNvPr id="302" name="Google Shape;302;p21"/>
            <p:cNvSpPr txBox="1"/>
            <p:nvPr/>
          </p:nvSpPr>
          <p:spPr>
            <a:xfrm>
              <a:off x="276836" y="269845"/>
              <a:ext cx="10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유의사항</a:t>
              </a:r>
              <a:endParaRPr/>
            </a:p>
          </p:txBody>
        </p:sp>
        <p:sp>
          <p:nvSpPr>
            <p:cNvPr id="303" name="Google Shape;303;p21"/>
            <p:cNvSpPr txBox="1"/>
            <p:nvPr/>
          </p:nvSpPr>
          <p:spPr>
            <a:xfrm>
              <a:off x="276836" y="600923"/>
              <a:ext cx="2171100" cy="193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04" name="Google Shape;3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5600" y="428000"/>
            <a:ext cx="6857997" cy="3935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2"/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0" name="Google Shape;310;p22"/>
          <p:cNvGrpSpPr/>
          <p:nvPr/>
        </p:nvGrpSpPr>
        <p:grpSpPr>
          <a:xfrm>
            <a:off x="276836" y="269845"/>
            <a:ext cx="2171100" cy="607978"/>
            <a:chOff x="276836" y="269845"/>
            <a:chExt cx="2171100" cy="607978"/>
          </a:xfrm>
        </p:grpSpPr>
        <p:sp>
          <p:nvSpPr>
            <p:cNvPr id="311" name="Google Shape;311;p22"/>
            <p:cNvSpPr txBox="1"/>
            <p:nvPr/>
          </p:nvSpPr>
          <p:spPr>
            <a:xfrm>
              <a:off x="276836" y="269845"/>
              <a:ext cx="800219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과제명</a:t>
              </a:r>
              <a:endParaRPr/>
            </a:p>
          </p:txBody>
        </p:sp>
        <p:sp>
          <p:nvSpPr>
            <p:cNvPr id="312" name="Google Shape;312;p22"/>
            <p:cNvSpPr txBox="1"/>
            <p:nvPr/>
          </p:nvSpPr>
          <p:spPr>
            <a:xfrm>
              <a:off x="276836" y="600923"/>
              <a:ext cx="2171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WORLD K POP CENTER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3" name="Google Shape;313;p22"/>
          <p:cNvGrpSpPr/>
          <p:nvPr/>
        </p:nvGrpSpPr>
        <p:grpSpPr>
          <a:xfrm>
            <a:off x="276836" y="1283533"/>
            <a:ext cx="2171089" cy="792743"/>
            <a:chOff x="276836" y="1474033"/>
            <a:chExt cx="2171089" cy="792743"/>
          </a:xfrm>
        </p:grpSpPr>
        <p:sp>
          <p:nvSpPr>
            <p:cNvPr id="314" name="Google Shape;314;p22"/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화면이름</a:t>
              </a:r>
              <a:endParaRPr/>
            </a:p>
          </p:txBody>
        </p:sp>
        <p:sp>
          <p:nvSpPr>
            <p:cNvPr id="315" name="Google Shape;315;p22"/>
            <p:cNvSpPr txBox="1"/>
            <p:nvPr/>
          </p:nvSpPr>
          <p:spPr>
            <a:xfrm>
              <a:off x="276836" y="1805111"/>
              <a:ext cx="2171089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로그인, 메인, 회원가입,</a:t>
              </a:r>
              <a:endParaRPr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설문조사화면, 선택화면 등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6" name="Google Shape;316;p22"/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317" name="Google Shape;317;p22"/>
            <p:cNvSpPr txBox="1"/>
            <p:nvPr/>
          </p:nvSpPr>
          <p:spPr>
            <a:xfrm>
              <a:off x="276836" y="2678221"/>
              <a:ext cx="1005403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화면코드</a:t>
              </a:r>
              <a:endParaRPr/>
            </a:p>
          </p:txBody>
        </p:sp>
        <p:sp>
          <p:nvSpPr>
            <p:cNvPr id="318" name="Google Shape;318;p22"/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예시) main_login_01</a:t>
              </a:r>
              <a:endParaRPr/>
            </a:p>
          </p:txBody>
        </p:sp>
      </p:grpSp>
      <p:grpSp>
        <p:nvGrpSpPr>
          <p:cNvPr id="319" name="Google Shape;319;p22"/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320" name="Google Shape;320;p22"/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작성자</a:t>
              </a:r>
              <a:endParaRPr/>
            </a:p>
          </p:txBody>
        </p:sp>
        <p:sp>
          <p:nvSpPr>
            <p:cNvPr id="321" name="Google Shape;321;p22"/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팀장 – 홍길동 / 팀원 - 고길동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2" name="Google Shape;322;p22"/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2"/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>
                <a:solidFill>
                  <a:srgbClr val="0090D0"/>
                </a:solidFill>
                <a:latin typeface="Calibri"/>
                <a:ea typeface="Calibri"/>
                <a:cs typeface="Calibri"/>
                <a:sym typeface="Calibri"/>
              </a:rPr>
              <a:t>화면설명</a:t>
            </a:r>
            <a:endParaRPr/>
          </a:p>
        </p:txBody>
      </p:sp>
      <p:sp>
        <p:nvSpPr>
          <p:cNvPr id="324" name="Google Shape;324;p22"/>
          <p:cNvSpPr txBox="1"/>
          <p:nvPr/>
        </p:nvSpPr>
        <p:spPr>
          <a:xfrm>
            <a:off x="3020006" y="5781725"/>
            <a:ext cx="6413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ko-KR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kpop홍보</a:t>
            </a:r>
            <a:r>
              <a:rPr lang="ko-KR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영상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인기 </a:t>
            </a:r>
            <a:r>
              <a:rPr lang="ko-KR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아이돌들의</a:t>
            </a:r>
            <a:r>
              <a:rPr lang="ko-KR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무대 영상 </a:t>
            </a:r>
            <a:r>
              <a:rPr lang="ko-KR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iframe</a:t>
            </a:r>
            <a:r>
              <a:rPr lang="ko-KR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사용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인기 아이돌의 </a:t>
            </a:r>
            <a:r>
              <a:rPr lang="ko-KR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뮤비</a:t>
            </a:r>
            <a:r>
              <a:rPr lang="ko-KR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더블 클릭 시 관련 영상 페이지로 이동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5" name="Google Shape;325;p22"/>
          <p:cNvGrpSpPr/>
          <p:nvPr/>
        </p:nvGrpSpPr>
        <p:grpSpPr>
          <a:xfrm>
            <a:off x="276836" y="3936433"/>
            <a:ext cx="2171089" cy="2270070"/>
            <a:chOff x="276836" y="269845"/>
            <a:chExt cx="2171089" cy="2270070"/>
          </a:xfrm>
        </p:grpSpPr>
        <p:sp>
          <p:nvSpPr>
            <p:cNvPr id="326" name="Google Shape;326;p22"/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유의사항</a:t>
              </a:r>
              <a:endParaRPr/>
            </a:p>
          </p:txBody>
        </p:sp>
        <p:sp>
          <p:nvSpPr>
            <p:cNvPr id="327" name="Google Shape;327;p22"/>
            <p:cNvSpPr txBox="1"/>
            <p:nvPr/>
          </p:nvSpPr>
          <p:spPr>
            <a:xfrm>
              <a:off x="276836" y="600923"/>
              <a:ext cx="2171089" cy="19389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- 유의사항 입력</a:t>
              </a: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28" name="Google Shape;3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5601" y="57000"/>
            <a:ext cx="6858001" cy="3504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5600" y="3657400"/>
            <a:ext cx="6858001" cy="123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603</Words>
  <Application>Microsoft Office PowerPoint</Application>
  <PresentationFormat>A4 용지(210x297mm)</PresentationFormat>
  <Paragraphs>162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Malgun Gothic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aischool56</cp:lastModifiedBy>
  <cp:revision>1</cp:revision>
  <dcterms:modified xsi:type="dcterms:W3CDTF">2023-06-29T03:39:08Z</dcterms:modified>
</cp:coreProperties>
</file>